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D10F9D3-8F7D-4C40-8F06-B9555924AED3}" type="datetimeFigureOut">
              <a:rPr lang="ru-RU" smtClean="0"/>
              <a:t>22.11.2009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7C43EAC-3ABE-4293-8E3D-C9D20E4CB27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10F9D3-8F7D-4C40-8F06-B9555924AED3}" type="datetimeFigureOut">
              <a:rPr lang="ru-RU" smtClean="0"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C43EAC-3ABE-4293-8E3D-C9D20E4CB2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D10F9D3-8F7D-4C40-8F06-B9555924AED3}" type="datetimeFigureOut">
              <a:rPr lang="ru-RU" smtClean="0"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7C43EAC-3ABE-4293-8E3D-C9D20E4CB2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10F9D3-8F7D-4C40-8F06-B9555924AED3}" type="datetimeFigureOut">
              <a:rPr lang="ru-RU" smtClean="0"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C43EAC-3ABE-4293-8E3D-C9D20E4CB2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D10F9D3-8F7D-4C40-8F06-B9555924AED3}" type="datetimeFigureOut">
              <a:rPr lang="ru-RU" smtClean="0"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7C43EAC-3ABE-4293-8E3D-C9D20E4CB27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10F9D3-8F7D-4C40-8F06-B9555924AED3}" type="datetimeFigureOut">
              <a:rPr lang="ru-RU" smtClean="0"/>
              <a:t>22.11.2009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C43EAC-3ABE-4293-8E3D-C9D20E4CB2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10F9D3-8F7D-4C40-8F06-B9555924AED3}" type="datetimeFigureOut">
              <a:rPr lang="ru-RU" smtClean="0"/>
              <a:t>22.11.2009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C43EAC-3ABE-4293-8E3D-C9D20E4CB2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10F9D3-8F7D-4C40-8F06-B9555924AED3}" type="datetimeFigureOut">
              <a:rPr lang="ru-RU" smtClean="0"/>
              <a:t>22.11.2009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C43EAC-3ABE-4293-8E3D-C9D20E4CB2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D10F9D3-8F7D-4C40-8F06-B9555924AED3}" type="datetimeFigureOut">
              <a:rPr lang="ru-RU" smtClean="0"/>
              <a:t>22.11.2009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C43EAC-3ABE-4293-8E3D-C9D20E4CB2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10F9D3-8F7D-4C40-8F06-B9555924AED3}" type="datetimeFigureOut">
              <a:rPr lang="ru-RU" smtClean="0"/>
              <a:t>22.11.2009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C43EAC-3ABE-4293-8E3D-C9D20E4CB2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10F9D3-8F7D-4C40-8F06-B9555924AED3}" type="datetimeFigureOut">
              <a:rPr lang="ru-RU" smtClean="0"/>
              <a:t>22.11.2009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C43EAC-3ABE-4293-8E3D-C9D20E4CB27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D10F9D3-8F7D-4C40-8F06-B9555924AED3}" type="datetimeFigureOut">
              <a:rPr lang="ru-RU" smtClean="0"/>
              <a:t>22.11.2009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7C43EAC-3ABE-4293-8E3D-C9D20E4CB27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Почему решение задач – это творчество?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результат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Улучшить</a:t>
            </a:r>
            <a:r>
              <a:rPr lang="en-US" dirty="0"/>
              <a:t> </a:t>
            </a:r>
            <a:r>
              <a:rPr lang="en-US" dirty="0" err="1"/>
              <a:t>методику</a:t>
            </a:r>
            <a:r>
              <a:rPr lang="en-US" dirty="0"/>
              <a:t> </a:t>
            </a:r>
            <a:r>
              <a:rPr lang="en-US" dirty="0" err="1"/>
              <a:t>организации</a:t>
            </a:r>
            <a:r>
              <a:rPr lang="en-US" dirty="0"/>
              <a:t> </a:t>
            </a:r>
            <a:r>
              <a:rPr lang="en-US" dirty="0" err="1"/>
              <a:t>первичного</a:t>
            </a:r>
            <a:r>
              <a:rPr lang="en-US" dirty="0"/>
              <a:t> </a:t>
            </a:r>
            <a:r>
              <a:rPr lang="en-US" dirty="0" err="1"/>
              <a:t>восприятия</a:t>
            </a:r>
            <a:r>
              <a:rPr lang="en-US" dirty="0"/>
              <a:t> и </a:t>
            </a:r>
            <a:r>
              <a:rPr lang="en-US" dirty="0" err="1"/>
              <a:t>анализа</a:t>
            </a:r>
            <a:r>
              <a:rPr lang="en-US" dirty="0"/>
              <a:t> </a:t>
            </a:r>
            <a:r>
              <a:rPr lang="en-US" dirty="0" err="1"/>
              <a:t>задачи</a:t>
            </a:r>
            <a:r>
              <a:rPr lang="en-US" dirty="0"/>
              <a:t>, </a:t>
            </a:r>
            <a:r>
              <a:rPr lang="en-US" dirty="0" err="1"/>
              <a:t>чтобы</a:t>
            </a:r>
            <a:r>
              <a:rPr lang="en-US" dirty="0"/>
              <a:t> </a:t>
            </a:r>
            <a:r>
              <a:rPr lang="en-US" dirty="0" err="1"/>
              <a:t>обеспечить</a:t>
            </a:r>
            <a:r>
              <a:rPr lang="en-US" dirty="0"/>
              <a:t> </a:t>
            </a:r>
            <a:r>
              <a:rPr lang="en-US" dirty="0" err="1"/>
              <a:t>осознанный</a:t>
            </a:r>
            <a:r>
              <a:rPr lang="en-US" dirty="0"/>
              <a:t> и </a:t>
            </a:r>
            <a:r>
              <a:rPr lang="en-US" dirty="0" err="1"/>
              <a:t>доказательный</a:t>
            </a:r>
            <a:r>
              <a:rPr lang="en-US" dirty="0"/>
              <a:t> </a:t>
            </a:r>
            <a:r>
              <a:rPr lang="en-US" dirty="0" err="1"/>
              <a:t>выбор</a:t>
            </a:r>
            <a:r>
              <a:rPr lang="en-US" dirty="0"/>
              <a:t> </a:t>
            </a:r>
            <a:r>
              <a:rPr lang="en-US" dirty="0" err="1"/>
              <a:t>арифметических</a:t>
            </a:r>
            <a:r>
              <a:rPr lang="en-US" dirty="0"/>
              <a:t> </a:t>
            </a:r>
            <a:r>
              <a:rPr lang="en-US" dirty="0" err="1"/>
              <a:t>действий</a:t>
            </a:r>
            <a:r>
              <a:rPr lang="en-US" dirty="0"/>
              <a:t> </a:t>
            </a:r>
            <a:r>
              <a:rPr lang="en-US" dirty="0" err="1"/>
              <a:t>каждым</a:t>
            </a:r>
            <a:r>
              <a:rPr lang="en-US" dirty="0"/>
              <a:t> </a:t>
            </a:r>
            <a:r>
              <a:rPr lang="en-US" dirty="0" err="1"/>
              <a:t>ребёнком</a:t>
            </a:r>
            <a:r>
              <a:rPr lang="en-US" dirty="0"/>
              <a:t>. </a:t>
            </a:r>
            <a:endParaRPr lang="ru-RU" dirty="0" smtClean="0"/>
          </a:p>
          <a:p>
            <a:r>
              <a:rPr lang="en-US" dirty="0" err="1" smtClean="0"/>
              <a:t>После</a:t>
            </a:r>
            <a:r>
              <a:rPr lang="en-US" dirty="0" smtClean="0"/>
              <a:t> </a:t>
            </a:r>
            <a:r>
              <a:rPr lang="en-US" dirty="0" err="1"/>
              <a:t>завершения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 </a:t>
            </a:r>
            <a:r>
              <a:rPr lang="en-US" dirty="0" err="1"/>
              <a:t>учащиеся</a:t>
            </a:r>
            <a:r>
              <a:rPr lang="en-US" dirty="0"/>
              <a:t> </a:t>
            </a:r>
            <a:r>
              <a:rPr lang="en-US" dirty="0" err="1"/>
              <a:t>смогут</a:t>
            </a:r>
            <a:r>
              <a:rPr lang="en-US" dirty="0"/>
              <a:t>: *</a:t>
            </a:r>
            <a:r>
              <a:rPr lang="en-US" dirty="0" err="1" smtClean="0"/>
              <a:t>устанавливать</a:t>
            </a:r>
            <a:r>
              <a:rPr lang="en-US" dirty="0" smtClean="0"/>
              <a:t> </a:t>
            </a:r>
            <a:r>
              <a:rPr lang="en-US" dirty="0" err="1"/>
              <a:t>связь</a:t>
            </a:r>
            <a:r>
              <a:rPr lang="en-US" dirty="0"/>
              <a:t> </a:t>
            </a:r>
            <a:r>
              <a:rPr lang="en-US" dirty="0" err="1"/>
              <a:t>между</a:t>
            </a:r>
            <a:r>
              <a:rPr lang="en-US" dirty="0"/>
              <a:t> </a:t>
            </a:r>
            <a:r>
              <a:rPr lang="en-US" dirty="0" err="1"/>
              <a:t>тем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дано</a:t>
            </a:r>
            <a:r>
              <a:rPr lang="en-US" dirty="0"/>
              <a:t>, и </a:t>
            </a:r>
            <a:r>
              <a:rPr lang="en-US" dirty="0" err="1"/>
              <a:t>тем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требуется</a:t>
            </a:r>
            <a:r>
              <a:rPr lang="en-US" dirty="0"/>
              <a:t> </a:t>
            </a:r>
            <a:r>
              <a:rPr lang="en-US" dirty="0" err="1"/>
              <a:t>найти</a:t>
            </a:r>
            <a:r>
              <a:rPr lang="en-US" dirty="0"/>
              <a:t>; </a:t>
            </a: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*</a:t>
            </a:r>
            <a:r>
              <a:rPr lang="en-US" dirty="0" err="1" smtClean="0"/>
              <a:t>представлять</a:t>
            </a:r>
            <a:r>
              <a:rPr lang="en-US" dirty="0" smtClean="0"/>
              <a:t> </a:t>
            </a:r>
            <a:r>
              <a:rPr lang="en-US" dirty="0" err="1"/>
              <a:t>жизненные</a:t>
            </a:r>
            <a:r>
              <a:rPr lang="en-US" dirty="0"/>
              <a:t> </a:t>
            </a:r>
            <a:r>
              <a:rPr lang="en-US" dirty="0" err="1"/>
              <a:t>ситуации</a:t>
            </a:r>
            <a:r>
              <a:rPr lang="en-US" dirty="0"/>
              <a:t>, </a:t>
            </a:r>
            <a:r>
              <a:rPr lang="en-US" dirty="0" err="1"/>
              <a:t>которая</a:t>
            </a:r>
            <a:r>
              <a:rPr lang="en-US" dirty="0"/>
              <a:t> </a:t>
            </a:r>
            <a:r>
              <a:rPr lang="en-US" dirty="0" err="1"/>
              <a:t>описана</a:t>
            </a:r>
            <a:r>
              <a:rPr lang="en-US" dirty="0"/>
              <a:t> в </a:t>
            </a:r>
            <a:r>
              <a:rPr lang="en-US" dirty="0" err="1"/>
              <a:t>задаче</a:t>
            </a:r>
            <a:r>
              <a:rPr lang="en-US" dirty="0"/>
              <a:t>, </a:t>
            </a:r>
            <a:r>
              <a:rPr lang="en-US" dirty="0" err="1"/>
              <a:t>мысленно</a:t>
            </a:r>
            <a:r>
              <a:rPr lang="en-US" dirty="0"/>
              <a:t> </a:t>
            </a:r>
            <a:r>
              <a:rPr lang="en-US" dirty="0" err="1"/>
              <a:t>участвовать</a:t>
            </a:r>
            <a:r>
              <a:rPr lang="en-US" dirty="0"/>
              <a:t> в </a:t>
            </a:r>
            <a:r>
              <a:rPr lang="en-US" dirty="0" err="1"/>
              <a:t>ней</a:t>
            </a:r>
            <a:r>
              <a:rPr lang="en-US" dirty="0"/>
              <a:t>, </a:t>
            </a:r>
            <a:r>
              <a:rPr lang="en-US" dirty="0" err="1"/>
              <a:t>разбивать</a:t>
            </a:r>
            <a:r>
              <a:rPr lang="en-US" dirty="0"/>
              <a:t> </a:t>
            </a:r>
            <a:r>
              <a:rPr lang="en-US" dirty="0" err="1"/>
              <a:t>текст</a:t>
            </a:r>
            <a:r>
              <a:rPr lang="en-US" dirty="0"/>
              <a:t> </a:t>
            </a:r>
            <a:r>
              <a:rPr lang="en-US" dirty="0" err="1"/>
              <a:t>задачи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смысловые</a:t>
            </a:r>
            <a:r>
              <a:rPr lang="en-US" dirty="0"/>
              <a:t> </a:t>
            </a:r>
            <a:r>
              <a:rPr lang="en-US" dirty="0" err="1"/>
              <a:t>части</a:t>
            </a:r>
            <a:r>
              <a:rPr lang="en-US" dirty="0"/>
              <a:t>, </a:t>
            </a:r>
            <a:r>
              <a:rPr lang="en-US" dirty="0" err="1"/>
              <a:t>отбрасывать</a:t>
            </a:r>
            <a:r>
              <a:rPr lang="en-US" dirty="0"/>
              <a:t> </a:t>
            </a:r>
            <a:r>
              <a:rPr lang="en-US" dirty="0" err="1"/>
              <a:t>несущественные</a:t>
            </a:r>
            <a:r>
              <a:rPr lang="en-US" dirty="0"/>
              <a:t> </a:t>
            </a:r>
            <a:r>
              <a:rPr lang="en-US" dirty="0" err="1"/>
              <a:t>слова</a:t>
            </a:r>
            <a:r>
              <a:rPr lang="en-US" dirty="0"/>
              <a:t> в </a:t>
            </a:r>
            <a:r>
              <a:rPr lang="en-US" dirty="0" err="1"/>
              <a:t>условии</a:t>
            </a:r>
            <a:r>
              <a:rPr lang="en-US" dirty="0"/>
              <a:t> </a:t>
            </a:r>
            <a:r>
              <a:rPr lang="en-US" dirty="0" err="1"/>
              <a:t>задачи</a:t>
            </a:r>
            <a:r>
              <a:rPr lang="en-US" dirty="0"/>
              <a:t>; </a:t>
            </a: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*</a:t>
            </a:r>
            <a:r>
              <a:rPr lang="en-US" dirty="0" err="1" smtClean="0"/>
              <a:t>решать</a:t>
            </a:r>
            <a:r>
              <a:rPr lang="en-US" dirty="0" smtClean="0"/>
              <a:t> </a:t>
            </a:r>
            <a:r>
              <a:rPr lang="en-US" dirty="0" err="1" smtClean="0"/>
              <a:t>задачи</a:t>
            </a:r>
            <a:r>
              <a:rPr lang="en-US" dirty="0"/>
              <a:t>, </a:t>
            </a:r>
            <a:r>
              <a:rPr lang="en-US" dirty="0" err="1"/>
              <a:t>составив</a:t>
            </a:r>
            <a:r>
              <a:rPr lang="en-US" dirty="0"/>
              <a:t> </a:t>
            </a:r>
            <a:r>
              <a:rPr lang="en-US" dirty="0" err="1"/>
              <a:t>уравнения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таблице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dirty="0" smtClean="0"/>
              <a:t>Ц  ·  К  =  С</a:t>
            </a:r>
          </a:p>
          <a:p>
            <a:r>
              <a:rPr lang="ru-RU" sz="6000" dirty="0" smtClean="0"/>
              <a:t>Р</a:t>
            </a:r>
            <a:r>
              <a:rPr lang="ru-RU" dirty="0" smtClean="0"/>
              <a:t>₁</a:t>
            </a:r>
            <a:r>
              <a:rPr lang="ru-RU" sz="6000" dirty="0" smtClean="0"/>
              <a:t>  ·  К  = </a:t>
            </a:r>
            <a:r>
              <a:rPr lang="ru-RU" sz="6000" dirty="0" err="1" smtClean="0"/>
              <a:t>Р</a:t>
            </a:r>
            <a:r>
              <a:rPr lang="ru-RU" dirty="0" err="1" smtClean="0"/>
              <a:t>в</a:t>
            </a:r>
            <a:endParaRPr lang="ru-RU" dirty="0" smtClean="0"/>
          </a:p>
          <a:p>
            <a:r>
              <a:rPr lang="en-US" sz="6000" dirty="0" smtClean="0"/>
              <a:t>m</a:t>
            </a:r>
            <a:r>
              <a:rPr lang="en-US" dirty="0" smtClean="0"/>
              <a:t>₁</a:t>
            </a:r>
            <a:r>
              <a:rPr lang="en-US" sz="6000" dirty="0" smtClean="0"/>
              <a:t>  ·  </a:t>
            </a:r>
            <a:r>
              <a:rPr lang="ru-RU" sz="6000" dirty="0" smtClean="0"/>
              <a:t>К = </a:t>
            </a:r>
            <a:r>
              <a:rPr lang="en-US" sz="6000" dirty="0" smtClean="0"/>
              <a:t>m</a:t>
            </a:r>
            <a:r>
              <a:rPr lang="ru-RU" dirty="0" smtClean="0"/>
              <a:t>в</a:t>
            </a:r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объявление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Требуются оформители для нашего проекта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Основные требования:</a:t>
            </a:r>
          </a:p>
          <a:p>
            <a:r>
              <a:rPr lang="ru-RU" dirty="0" smtClean="0"/>
              <a:t>*умение работать с презентацией</a:t>
            </a:r>
          </a:p>
          <a:p>
            <a:r>
              <a:rPr lang="ru-RU" dirty="0" smtClean="0"/>
              <a:t>*умение набирать текст</a:t>
            </a:r>
          </a:p>
          <a:p>
            <a:r>
              <a:rPr lang="ru-RU" dirty="0" smtClean="0"/>
              <a:t>*умение  вставлять формулы в текст</a:t>
            </a:r>
          </a:p>
          <a:p>
            <a:r>
              <a:rPr lang="ru-RU" dirty="0" smtClean="0"/>
              <a:t>*обращаться к руководителю проекта Кузьменко Галине Николаевне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85926"/>
            <a:ext cx="8229600" cy="2928958"/>
          </a:xfrm>
        </p:spPr>
        <p:txBody>
          <a:bodyPr>
            <a:normAutofit/>
          </a:bodyPr>
          <a:lstStyle/>
          <a:p>
            <a:r>
              <a:rPr lang="ru-RU" dirty="0" smtClean="0"/>
              <a:t>Приглашаются артистичные, умеющие грамотно говорить ученики 3 класса</a:t>
            </a:r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91</TotalTime>
  <Words>152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Почему решение задач – это творчество?</vt:lpstr>
      <vt:lpstr>Цели и результат</vt:lpstr>
      <vt:lpstr>формулы</vt:lpstr>
      <vt:lpstr>объявление</vt:lpstr>
      <vt:lpstr>Приглашаются артистичные, умеющие грамотно говорить ученики 3 класса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Почему решение задач – это творчество?</dc:title>
  <dc:creator>User</dc:creator>
  <cp:lastModifiedBy>User</cp:lastModifiedBy>
  <cp:revision>10</cp:revision>
  <dcterms:created xsi:type="dcterms:W3CDTF">2009-11-22T12:03:55Z</dcterms:created>
  <dcterms:modified xsi:type="dcterms:W3CDTF">2009-11-22T13:34:58Z</dcterms:modified>
</cp:coreProperties>
</file>